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69" r:id="rId5"/>
    <p:sldId id="270" r:id="rId6"/>
    <p:sldId id="257" r:id="rId7"/>
    <p:sldId id="258" r:id="rId8"/>
    <p:sldId id="259" r:id="rId9"/>
    <p:sldId id="260" r:id="rId10"/>
    <p:sldId id="272" r:id="rId11"/>
    <p:sldId id="262" r:id="rId12"/>
    <p:sldId id="263" r:id="rId13"/>
    <p:sldId id="264" r:id="rId14"/>
    <p:sldId id="265" r:id="rId15"/>
    <p:sldId id="267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304-D1E0-4A83-AD82-83E3B9CA886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0FA0-EA8F-4978-83A2-E2EB59AE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9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304-D1E0-4A83-AD82-83E3B9CA886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0FA0-EA8F-4978-83A2-E2EB59AE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6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304-D1E0-4A83-AD82-83E3B9CA886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0FA0-EA8F-4978-83A2-E2EB59AE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0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304-D1E0-4A83-AD82-83E3B9CA886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0FA0-EA8F-4978-83A2-E2EB59AE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304-D1E0-4A83-AD82-83E3B9CA886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0FA0-EA8F-4978-83A2-E2EB59AE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304-D1E0-4A83-AD82-83E3B9CA886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0FA0-EA8F-4978-83A2-E2EB59AE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8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304-D1E0-4A83-AD82-83E3B9CA886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0FA0-EA8F-4978-83A2-E2EB59AE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9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304-D1E0-4A83-AD82-83E3B9CA886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0FA0-EA8F-4978-83A2-E2EB59AE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2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304-D1E0-4A83-AD82-83E3B9CA886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0FA0-EA8F-4978-83A2-E2EB59AE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9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304-D1E0-4A83-AD82-83E3B9CA886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0FA0-EA8F-4978-83A2-E2EB59AE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8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304-D1E0-4A83-AD82-83E3B9CA886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0FA0-EA8F-4978-83A2-E2EB59AE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1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CA304-D1E0-4A83-AD82-83E3B9CA886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0FA0-EA8F-4978-83A2-E2EB59AE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568" y="4470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Request VA Letters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 214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93" y="232757"/>
            <a:ext cx="4077476" cy="36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15" y="5268422"/>
            <a:ext cx="11870575" cy="171426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Request DD 214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93" y="232757"/>
            <a:ext cx="4077476" cy="36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88" y="1690688"/>
            <a:ext cx="9729223" cy="435133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 DD 214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693655" y="4525928"/>
            <a:ext cx="4498345" cy="307777"/>
            <a:chOff x="7147787" y="3993915"/>
            <a:chExt cx="4623036" cy="344112"/>
          </a:xfrm>
        </p:grpSpPr>
        <p:sp>
          <p:nvSpPr>
            <p:cNvPr id="10" name="Left Arrow 9"/>
            <p:cNvSpPr/>
            <p:nvPr/>
          </p:nvSpPr>
          <p:spPr>
            <a:xfrm>
              <a:off x="7147787" y="4023360"/>
              <a:ext cx="522324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64086" y="3993915"/>
              <a:ext cx="4006737" cy="3441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 “Request your military records (DD 214)”</a:t>
              </a:r>
              <a:endPara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9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DD 214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92197"/>
            <a:ext cx="10058400" cy="462570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41700" y="4105049"/>
            <a:ext cx="2876998" cy="310443"/>
            <a:chOff x="6241700" y="4105049"/>
            <a:chExt cx="2876998" cy="310443"/>
          </a:xfrm>
        </p:grpSpPr>
        <p:sp>
          <p:nvSpPr>
            <p:cNvPr id="6" name="Left Arrow 5"/>
            <p:cNvSpPr/>
            <p:nvPr/>
          </p:nvSpPr>
          <p:spPr>
            <a:xfrm>
              <a:off x="6241700" y="4105049"/>
              <a:ext cx="799181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58518" y="4105049"/>
              <a:ext cx="206018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“Go to </a:t>
              </a:r>
              <a:r>
                <a:rPr lang="en-US" sz="1400" b="0" cap="none" spc="0" dirty="0" err="1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milConnect</a:t>
              </a:r>
              <a:r>
                <a:rPr lang="en-US" sz="1400" b="0" cap="none" spc="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8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DD 214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56133"/>
            <a:ext cx="10058400" cy="505066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144121" y="3087828"/>
            <a:ext cx="6097159" cy="523220"/>
            <a:chOff x="7147787" y="3993915"/>
            <a:chExt cx="4623036" cy="584989"/>
          </a:xfrm>
        </p:grpSpPr>
        <p:sp>
          <p:nvSpPr>
            <p:cNvPr id="13" name="Left Arrow 12"/>
            <p:cNvSpPr/>
            <p:nvPr/>
          </p:nvSpPr>
          <p:spPr>
            <a:xfrm>
              <a:off x="7147787" y="4023360"/>
              <a:ext cx="522324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64086" y="3993915"/>
              <a:ext cx="4006737" cy="5849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Next, Select “Defense Personnel Records Information (DPRIS)”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from dropdown menu</a:t>
              </a:r>
              <a:endPara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07059" y="2358474"/>
            <a:ext cx="5116257" cy="307777"/>
            <a:chOff x="7147787" y="3993915"/>
            <a:chExt cx="4623036" cy="344112"/>
          </a:xfrm>
        </p:grpSpPr>
        <p:sp>
          <p:nvSpPr>
            <p:cNvPr id="16" name="Left Arrow 15"/>
            <p:cNvSpPr/>
            <p:nvPr/>
          </p:nvSpPr>
          <p:spPr>
            <a:xfrm>
              <a:off x="7147787" y="4023360"/>
              <a:ext cx="522324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64086" y="3993915"/>
              <a:ext cx="4006737" cy="3441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 Click “Correspondence/Documentation”</a:t>
              </a:r>
              <a:endPara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7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0011" y="9329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DD 214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93347"/>
            <a:ext cx="10058400" cy="496278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282077" y="2903793"/>
            <a:ext cx="2545398" cy="311504"/>
            <a:chOff x="2282077" y="2903793"/>
            <a:chExt cx="2545398" cy="311504"/>
          </a:xfrm>
        </p:grpSpPr>
        <p:sp>
          <p:nvSpPr>
            <p:cNvPr id="9" name="Left Arrow 8"/>
            <p:cNvSpPr/>
            <p:nvPr/>
          </p:nvSpPr>
          <p:spPr>
            <a:xfrm>
              <a:off x="2282077" y="2918910"/>
              <a:ext cx="510999" cy="296387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32030" y="2903793"/>
              <a:ext cx="209544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Check the box for DD 214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295400" y="1327458"/>
            <a:ext cx="420628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Name and SSN will appear above this information</a:t>
            </a:r>
            <a:endParaRPr lang="en-US" sz="1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95400" y="5308630"/>
            <a:ext cx="5509843" cy="479712"/>
            <a:chOff x="1295400" y="5308630"/>
            <a:chExt cx="5509843" cy="479712"/>
          </a:xfrm>
        </p:grpSpPr>
        <p:sp>
          <p:nvSpPr>
            <p:cNvPr id="12" name="Rectangle 11"/>
            <p:cNvSpPr/>
            <p:nvPr/>
          </p:nvSpPr>
          <p:spPr>
            <a:xfrm>
              <a:off x="1295400" y="5480565"/>
              <a:ext cx="550984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Once you select DD 214/DD 215 this box will allow you to submit request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64474" y="5308630"/>
              <a:ext cx="1148542" cy="27679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59662" y="1593777"/>
            <a:ext cx="2010915" cy="343356"/>
            <a:chOff x="2359662" y="1593777"/>
            <a:chExt cx="2010915" cy="343356"/>
          </a:xfrm>
        </p:grpSpPr>
        <p:sp>
          <p:nvSpPr>
            <p:cNvPr id="6" name="Rectangle 5"/>
            <p:cNvSpPr/>
            <p:nvPr/>
          </p:nvSpPr>
          <p:spPr>
            <a:xfrm>
              <a:off x="2824961" y="1593777"/>
              <a:ext cx="1545616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Enter a valid email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2359662" y="1640746"/>
              <a:ext cx="510999" cy="296387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59662" y="1905337"/>
            <a:ext cx="1747235" cy="309246"/>
            <a:chOff x="2359662" y="1905337"/>
            <a:chExt cx="1747235" cy="309246"/>
          </a:xfrm>
        </p:grpSpPr>
        <p:sp>
          <p:nvSpPr>
            <p:cNvPr id="7" name="Rectangle 6"/>
            <p:cNvSpPr/>
            <p:nvPr/>
          </p:nvSpPr>
          <p:spPr>
            <a:xfrm>
              <a:off x="2870661" y="1906806"/>
              <a:ext cx="1236236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Confirm email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2359662" y="1905337"/>
              <a:ext cx="510999" cy="296387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73074" y="2208888"/>
            <a:ext cx="2734453" cy="309640"/>
            <a:chOff x="3673074" y="2208888"/>
            <a:chExt cx="2734453" cy="309640"/>
          </a:xfrm>
        </p:grpSpPr>
        <p:sp>
          <p:nvSpPr>
            <p:cNvPr id="8" name="Rectangle 7"/>
            <p:cNvSpPr/>
            <p:nvPr/>
          </p:nvSpPr>
          <p:spPr>
            <a:xfrm>
              <a:off x="4106897" y="2208888"/>
              <a:ext cx="230063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Check your branch of service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eft Arrow 21"/>
            <p:cNvSpPr/>
            <p:nvPr/>
          </p:nvSpPr>
          <p:spPr>
            <a:xfrm>
              <a:off x="3673074" y="2222141"/>
              <a:ext cx="510999" cy="296387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94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8021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DD 214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87903" y="972856"/>
            <a:ext cx="8109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request is submitted, you can repeat all previous steps to view status of request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requests can take 8-48 hours, depending on your date of separation from service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619187"/>
            <a:ext cx="10058400" cy="50506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07059" y="2358474"/>
            <a:ext cx="5116257" cy="307777"/>
            <a:chOff x="7147787" y="3993915"/>
            <a:chExt cx="4623036" cy="344112"/>
          </a:xfrm>
        </p:grpSpPr>
        <p:sp>
          <p:nvSpPr>
            <p:cNvPr id="11" name="Left Arrow 10"/>
            <p:cNvSpPr/>
            <p:nvPr/>
          </p:nvSpPr>
          <p:spPr>
            <a:xfrm>
              <a:off x="7147787" y="4023360"/>
              <a:ext cx="522324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64086" y="3993915"/>
              <a:ext cx="4006737" cy="3441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 Click “Correspondence/Documentation”</a:t>
              </a:r>
              <a:endPara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00656" y="3146281"/>
            <a:ext cx="6097159" cy="523220"/>
            <a:chOff x="7147787" y="3993915"/>
            <a:chExt cx="4623036" cy="584989"/>
          </a:xfrm>
        </p:grpSpPr>
        <p:sp>
          <p:nvSpPr>
            <p:cNvPr id="14" name="Left Arrow 13"/>
            <p:cNvSpPr/>
            <p:nvPr/>
          </p:nvSpPr>
          <p:spPr>
            <a:xfrm>
              <a:off x="7147787" y="4023360"/>
              <a:ext cx="522324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64086" y="3993915"/>
              <a:ext cx="4006737" cy="5849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Next, Select “Defense Personnel Records Information (DPRIS)”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from dropdown menu</a:t>
              </a:r>
              <a:endPara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6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DD 214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18391"/>
            <a:ext cx="10058400" cy="402869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362732" y="2450320"/>
            <a:ext cx="3292354" cy="307777"/>
            <a:chOff x="3362732" y="2450320"/>
            <a:chExt cx="3292354" cy="307777"/>
          </a:xfrm>
        </p:grpSpPr>
        <p:sp>
          <p:nvSpPr>
            <p:cNvPr id="7" name="Left Arrow 6"/>
            <p:cNvSpPr/>
            <p:nvPr/>
          </p:nvSpPr>
          <p:spPr>
            <a:xfrm>
              <a:off x="3362732" y="2461710"/>
              <a:ext cx="849057" cy="296387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74920" y="2450320"/>
              <a:ext cx="2480166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 “Request Personnel File”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68771" y="4478557"/>
            <a:ext cx="2887778" cy="1156834"/>
            <a:chOff x="6468771" y="4478557"/>
            <a:chExt cx="2887778" cy="1156834"/>
          </a:xfrm>
        </p:grpSpPr>
        <p:sp>
          <p:nvSpPr>
            <p:cNvPr id="8" name="Left Arrow 7"/>
            <p:cNvSpPr/>
            <p:nvPr/>
          </p:nvSpPr>
          <p:spPr>
            <a:xfrm rot="5400000">
              <a:off x="7488131" y="4760925"/>
              <a:ext cx="849057" cy="284322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68771" y="5327614"/>
              <a:ext cx="288777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View Files to download your DD 214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8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Into Your Premium Account Using DS Login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36" y="1489649"/>
            <a:ext cx="9684327" cy="466112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238067" y="1612670"/>
            <a:ext cx="2700096" cy="679775"/>
            <a:chOff x="8238067" y="1612670"/>
            <a:chExt cx="2700096" cy="679775"/>
          </a:xfrm>
        </p:grpSpPr>
        <p:sp>
          <p:nvSpPr>
            <p:cNvPr id="6" name="Left Arrow 5"/>
            <p:cNvSpPr/>
            <p:nvPr/>
          </p:nvSpPr>
          <p:spPr>
            <a:xfrm>
              <a:off x="8677329" y="1612670"/>
              <a:ext cx="799181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38067" y="1923113"/>
              <a:ext cx="2700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 “Sign in” to begin</a:t>
              </a:r>
              <a:endPara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80926" y="966473"/>
            <a:ext cx="943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your browser, type “va.gov” and it will take you to the site shown below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Into Your Premium Account Using DS Login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32" y="1027906"/>
            <a:ext cx="6402535" cy="57856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7231" y="2959331"/>
            <a:ext cx="2999919" cy="310443"/>
            <a:chOff x="167231" y="2959331"/>
            <a:chExt cx="2999919" cy="310443"/>
          </a:xfrm>
        </p:grpSpPr>
        <p:sp>
          <p:nvSpPr>
            <p:cNvPr id="6" name="Left Arrow 5"/>
            <p:cNvSpPr/>
            <p:nvPr/>
          </p:nvSpPr>
          <p:spPr>
            <a:xfrm rot="10800000">
              <a:off x="2367969" y="2959331"/>
              <a:ext cx="799181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231" y="2959331"/>
              <a:ext cx="208422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 DS Login to sign in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231" y="3668552"/>
            <a:ext cx="2999918" cy="317195"/>
            <a:chOff x="167231" y="3668552"/>
            <a:chExt cx="2999918" cy="317195"/>
          </a:xfrm>
        </p:grpSpPr>
        <p:sp>
          <p:nvSpPr>
            <p:cNvPr id="8" name="Rectangle 7"/>
            <p:cNvSpPr/>
            <p:nvPr/>
          </p:nvSpPr>
          <p:spPr>
            <a:xfrm>
              <a:off x="167231" y="3677970"/>
              <a:ext cx="211468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If you use ID.me to sign in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eft Arrow 8"/>
            <p:cNvSpPr/>
            <p:nvPr/>
          </p:nvSpPr>
          <p:spPr>
            <a:xfrm rot="10800000">
              <a:off x="2367968" y="3668552"/>
              <a:ext cx="799181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12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Into Your Premium Account Using DS Login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81" y="1188720"/>
            <a:ext cx="4606637" cy="55279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369787" y="5121881"/>
            <a:ext cx="6171870" cy="310443"/>
            <a:chOff x="5369787" y="5121881"/>
            <a:chExt cx="6171870" cy="310443"/>
          </a:xfrm>
        </p:grpSpPr>
        <p:sp>
          <p:nvSpPr>
            <p:cNvPr id="8" name="Rectangle 7"/>
            <p:cNvSpPr/>
            <p:nvPr/>
          </p:nvSpPr>
          <p:spPr>
            <a:xfrm>
              <a:off x="6095999" y="5121881"/>
              <a:ext cx="544565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If you don’t have a DS Login select this option and register for DS Login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eft Arrow 9"/>
            <p:cNvSpPr/>
            <p:nvPr/>
          </p:nvSpPr>
          <p:spPr>
            <a:xfrm>
              <a:off x="5369787" y="5121881"/>
              <a:ext cx="799181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69787" y="5498725"/>
            <a:ext cx="4878247" cy="337395"/>
            <a:chOff x="5369787" y="5498725"/>
            <a:chExt cx="4878247" cy="337395"/>
          </a:xfrm>
        </p:grpSpPr>
        <p:sp>
          <p:nvSpPr>
            <p:cNvPr id="9" name="Rectangle 8"/>
            <p:cNvSpPr/>
            <p:nvPr/>
          </p:nvSpPr>
          <p:spPr>
            <a:xfrm>
              <a:off x="6095999" y="5498725"/>
              <a:ext cx="415203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If you don’t have a premium account, select this option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5369787" y="5525677"/>
              <a:ext cx="799181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73960" y="3895908"/>
            <a:ext cx="2096331" cy="322586"/>
            <a:chOff x="6573960" y="3895908"/>
            <a:chExt cx="2096331" cy="322586"/>
          </a:xfrm>
        </p:grpSpPr>
        <p:sp>
          <p:nvSpPr>
            <p:cNvPr id="6" name="Rectangle 5"/>
            <p:cNvSpPr/>
            <p:nvPr/>
          </p:nvSpPr>
          <p:spPr>
            <a:xfrm>
              <a:off x="7363522" y="3895908"/>
              <a:ext cx="1306769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Enter username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>
              <a:off x="6573960" y="3908051"/>
              <a:ext cx="799181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84532" y="4236438"/>
            <a:ext cx="2085759" cy="341425"/>
            <a:chOff x="6584532" y="4236438"/>
            <a:chExt cx="2085759" cy="341425"/>
          </a:xfrm>
        </p:grpSpPr>
        <p:sp>
          <p:nvSpPr>
            <p:cNvPr id="7" name="Rectangle 6"/>
            <p:cNvSpPr/>
            <p:nvPr/>
          </p:nvSpPr>
          <p:spPr>
            <a:xfrm>
              <a:off x="7373141" y="4270086"/>
              <a:ext cx="129715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Enter password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eft Arrow 14"/>
            <p:cNvSpPr/>
            <p:nvPr/>
          </p:nvSpPr>
          <p:spPr>
            <a:xfrm>
              <a:off x="6584532" y="4236438"/>
              <a:ext cx="799181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606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15" y="5268422"/>
            <a:ext cx="11870575" cy="171426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Request VA Award Letter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93" y="232757"/>
            <a:ext cx="4077476" cy="36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 VA Award Letter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492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4" y="1780829"/>
            <a:ext cx="8765656" cy="391529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47786" y="3993915"/>
            <a:ext cx="4830853" cy="578085"/>
            <a:chOff x="7147787" y="3993915"/>
            <a:chExt cx="4623036" cy="646331"/>
          </a:xfrm>
        </p:grpSpPr>
        <p:sp>
          <p:nvSpPr>
            <p:cNvPr id="7" name="Left Arrow 6"/>
            <p:cNvSpPr/>
            <p:nvPr/>
          </p:nvSpPr>
          <p:spPr>
            <a:xfrm>
              <a:off x="7147787" y="4023360"/>
              <a:ext cx="799181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73929" y="3993915"/>
              <a:ext cx="379689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 “Download your benefits letters”</a:t>
              </a:r>
              <a:endPara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1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1" y="1836175"/>
            <a:ext cx="8803630" cy="4291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 VA Award Letter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34376" y="3017520"/>
            <a:ext cx="3788370" cy="310443"/>
            <a:chOff x="5302361" y="3674225"/>
            <a:chExt cx="3788370" cy="310443"/>
          </a:xfrm>
        </p:grpSpPr>
        <p:sp>
          <p:nvSpPr>
            <p:cNvPr id="7" name="Left Arrow 6"/>
            <p:cNvSpPr/>
            <p:nvPr/>
          </p:nvSpPr>
          <p:spPr>
            <a:xfrm>
              <a:off x="5302361" y="3674225"/>
              <a:ext cx="799181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59132" y="3674225"/>
              <a:ext cx="3031599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on “Get Your VA Benefit Letters”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01" y="2083206"/>
            <a:ext cx="7642798" cy="383149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 VA Award Letter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4661" y="1301089"/>
            <a:ext cx="884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 your address is correct so your letter will be mailed every year 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03352" y="4688378"/>
            <a:ext cx="4427547" cy="310443"/>
            <a:chOff x="4903352" y="4688378"/>
            <a:chExt cx="4427547" cy="310443"/>
          </a:xfrm>
        </p:grpSpPr>
        <p:sp>
          <p:nvSpPr>
            <p:cNvPr id="9" name="Left Arrow 8"/>
            <p:cNvSpPr/>
            <p:nvPr/>
          </p:nvSpPr>
          <p:spPr>
            <a:xfrm>
              <a:off x="4903352" y="4688378"/>
              <a:ext cx="799181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02533" y="4688378"/>
              <a:ext cx="3628366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Once address is up to date, click “View Letters”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3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 VA Award Letter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64" y="1599181"/>
            <a:ext cx="8465670" cy="4134620"/>
          </a:xfrm>
        </p:spPr>
      </p:pic>
      <p:sp>
        <p:nvSpPr>
          <p:cNvPr id="6" name="Rectangle 5"/>
          <p:cNvSpPr/>
          <p:nvPr/>
        </p:nvSpPr>
        <p:spPr>
          <a:xfrm>
            <a:off x="116670" y="6007419"/>
            <a:ext cx="11958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also use this menu to print out your commissary letter (if you are Totally Disabled) and Civil Service Preference Letter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33669" y="4239491"/>
            <a:ext cx="3195165" cy="310443"/>
            <a:chOff x="7076511" y="4214552"/>
            <a:chExt cx="3195165" cy="310443"/>
          </a:xfrm>
        </p:grpSpPr>
        <p:sp>
          <p:nvSpPr>
            <p:cNvPr id="8" name="Left Arrow 7"/>
            <p:cNvSpPr/>
            <p:nvPr/>
          </p:nvSpPr>
          <p:spPr>
            <a:xfrm>
              <a:off x="7076511" y="4214552"/>
              <a:ext cx="799181" cy="31044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795421" y="4214552"/>
              <a:ext cx="247625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 this box for Award Letter</a:t>
              </a:r>
              <a:endParaRPr lang="en-US" sz="1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5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388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    How to Request VA Letters  and  DD 214  </vt:lpstr>
      <vt:lpstr>Log Into Your Premium Account Using DS Login </vt:lpstr>
      <vt:lpstr>Log Into Your Premium Account Using DS Login </vt:lpstr>
      <vt:lpstr>Log Into Your Premium Account Using DS Login </vt:lpstr>
      <vt:lpstr>    How to Request VA Award Letter Once You Have Signed In   </vt:lpstr>
      <vt:lpstr>Request VA Award Letter </vt:lpstr>
      <vt:lpstr>Request VA Award Letter</vt:lpstr>
      <vt:lpstr>Request VA Award Letter </vt:lpstr>
      <vt:lpstr>Request VA Award Letter </vt:lpstr>
      <vt:lpstr>    How to Request DD 214 Once You Have Signed In   </vt:lpstr>
      <vt:lpstr>Request DD 214</vt:lpstr>
      <vt:lpstr>Request DD 214</vt:lpstr>
      <vt:lpstr>Request DD 214</vt:lpstr>
      <vt:lpstr>Request DD 214</vt:lpstr>
      <vt:lpstr>Request DD 214</vt:lpstr>
      <vt:lpstr>Request DD 214</vt:lpstr>
    </vt:vector>
  </TitlesOfParts>
  <Company>Taylor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Request Letters and DD 214s on www.va.gov website</dc:title>
  <dc:creator>Marcus Romero</dc:creator>
  <cp:lastModifiedBy>Marcus Romero</cp:lastModifiedBy>
  <cp:revision>17</cp:revision>
  <dcterms:created xsi:type="dcterms:W3CDTF">2020-03-26T21:42:15Z</dcterms:created>
  <dcterms:modified xsi:type="dcterms:W3CDTF">2020-05-12T16:16:20Z</dcterms:modified>
</cp:coreProperties>
</file>